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3" r:id="rId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0" autoAdjust="0"/>
    <p:restoredTop sz="94687"/>
  </p:normalViewPr>
  <p:slideViewPr>
    <p:cSldViewPr snapToGrid="0">
      <p:cViewPr varScale="1">
        <p:scale>
          <a:sx n="95" d="100"/>
          <a:sy n="95" d="100"/>
        </p:scale>
        <p:origin x="11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64B2-E130-804F-8343-1EA5878A5D4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9D8B4-CC7E-8D4A-A964-F17D2F0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Capture 058, </a:t>
            </a:r>
            <a:r>
              <a:rPr lang="en-US" dirty="0" err="1"/>
              <a:t>img</a:t>
            </a:r>
            <a:r>
              <a:rPr lang="en-US" dirty="0"/>
              <a:t> 72 (73.png)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9D8B4-CC7E-8D4A-A964-F17D2F0843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2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1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5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3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group of black boxes with red target marks&#10;&#10;Description automatically generated">
            <a:extLst>
              <a:ext uri="{FF2B5EF4-FFF2-40B4-BE49-F238E27FC236}">
                <a16:creationId xmlns:a16="http://schemas.microsoft.com/office/drawing/2014/main" id="{2A66AEFE-E827-C0A1-7685-547C6CD57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861" y="1883210"/>
            <a:ext cx="2650678" cy="2650678"/>
          </a:xfrm>
          <a:prstGeom prst="rect">
            <a:avLst/>
          </a:prstGeom>
        </p:spPr>
      </p:pic>
      <p:pic>
        <p:nvPicPr>
          <p:cNvPr id="54" name="Picture 53" descr="A group of signs on a black stand&#10;&#10;Description automatically generated">
            <a:extLst>
              <a:ext uri="{FF2B5EF4-FFF2-40B4-BE49-F238E27FC236}">
                <a16:creationId xmlns:a16="http://schemas.microsoft.com/office/drawing/2014/main" id="{ABC7A504-34FC-1069-C682-D8902A938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91" y="0"/>
            <a:ext cx="1828800" cy="1828800"/>
          </a:xfrm>
          <a:prstGeom prst="rect">
            <a:avLst/>
          </a:prstGeom>
        </p:spPr>
      </p:pic>
      <p:pic>
        <p:nvPicPr>
          <p:cNvPr id="72" name="Picture 71" descr="A large round object with lights on it&#10;&#10;Description automatically generated with medium confidence">
            <a:extLst>
              <a:ext uri="{FF2B5EF4-FFF2-40B4-BE49-F238E27FC236}">
                <a16:creationId xmlns:a16="http://schemas.microsoft.com/office/drawing/2014/main" id="{6E710E4F-AFA6-E37F-A251-76F22203F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22" y="0"/>
            <a:ext cx="1828800" cy="1828800"/>
          </a:xfrm>
          <a:prstGeom prst="rect">
            <a:avLst/>
          </a:prstGeom>
        </p:spPr>
      </p:pic>
      <p:pic>
        <p:nvPicPr>
          <p:cNvPr id="34" name="Picture 3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AF142E-9650-2A92-6A7A-08E2A2A53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88" y="2288937"/>
            <a:ext cx="1828800" cy="18288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B0846DF-1FE0-EAF0-1DB5-3E1FCC47EF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08" t="26496" r="14584" b="21794"/>
          <a:stretch/>
        </p:blipFill>
        <p:spPr>
          <a:xfrm>
            <a:off x="2146891" y="1883210"/>
            <a:ext cx="3740001" cy="223452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CCF06F2-D801-D726-A457-A0A62BDEC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320" t="12197" r="28268" b="12122"/>
          <a:stretch/>
        </p:blipFill>
        <p:spPr>
          <a:xfrm>
            <a:off x="233879" y="0"/>
            <a:ext cx="1666824" cy="1828800"/>
          </a:xfrm>
          <a:prstGeom prst="rect">
            <a:avLst/>
          </a:prstGeom>
        </p:spPr>
      </p:pic>
      <p:pic>
        <p:nvPicPr>
          <p:cNvPr id="116" name="Picture 115" descr="A computer screen shot of a circular object&#10;&#10;Description automatically generated">
            <a:extLst>
              <a:ext uri="{FF2B5EF4-FFF2-40B4-BE49-F238E27FC236}">
                <a16:creationId xmlns:a16="http://schemas.microsoft.com/office/drawing/2014/main" id="{2D8E1542-3527-C608-8140-FB649625B2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1" t="25555" r="44514" b="46667"/>
          <a:stretch/>
        </p:blipFill>
        <p:spPr>
          <a:xfrm>
            <a:off x="6146510" y="152400"/>
            <a:ext cx="1506855" cy="1524000"/>
          </a:xfrm>
          <a:prstGeom prst="rect">
            <a:avLst/>
          </a:prstGeom>
        </p:spPr>
      </p:pic>
      <p:pic>
        <p:nvPicPr>
          <p:cNvPr id="117" name="Picture 116" descr="A circular object in a room&#10;&#10;Description automatically generated">
            <a:extLst>
              <a:ext uri="{FF2B5EF4-FFF2-40B4-BE49-F238E27FC236}">
                <a16:creationId xmlns:a16="http://schemas.microsoft.com/office/drawing/2014/main" id="{4A87E8FE-41E4-00A1-E12D-94C24394320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1" t="25555" r="44514" b="46667"/>
          <a:stretch/>
        </p:blipFill>
        <p:spPr>
          <a:xfrm>
            <a:off x="6674808" y="2182167"/>
            <a:ext cx="1506855" cy="1524000"/>
          </a:xfrm>
          <a:prstGeom prst="rect">
            <a:avLst/>
          </a:prstGeom>
        </p:spPr>
      </p:pic>
      <p:pic>
        <p:nvPicPr>
          <p:cNvPr id="118" name="Picture 117" descr="A circular object with a circular object on it&#10;&#10;Description automatically generated with medium confidence">
            <a:extLst>
              <a:ext uri="{FF2B5EF4-FFF2-40B4-BE49-F238E27FC236}">
                <a16:creationId xmlns:a16="http://schemas.microsoft.com/office/drawing/2014/main" id="{814895BB-CA92-8709-DD92-DE3466AF819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1" t="25555" r="44514" b="46667"/>
          <a:stretch/>
        </p:blipFill>
        <p:spPr>
          <a:xfrm>
            <a:off x="7739933" y="152400"/>
            <a:ext cx="1506855" cy="152400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6EDB80A-B848-FB4B-9B5F-74F5DB2C7B5D}"/>
              </a:ext>
            </a:extLst>
          </p:cNvPr>
          <p:cNvSpPr txBox="1"/>
          <p:nvPr/>
        </p:nvSpPr>
        <p:spPr>
          <a:xfrm>
            <a:off x="2146891" y="4318704"/>
            <a:ext cx="76197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Fix camera to stationary position</a:t>
            </a:r>
          </a:p>
          <a:p>
            <a:pPr marL="342900" indent="-342900">
              <a:buAutoNum type="arabicParenR"/>
            </a:pPr>
            <a:r>
              <a:rPr lang="en-US" dirty="0"/>
              <a:t>Capture image of </a:t>
            </a:r>
            <a:r>
              <a:rPr lang="en-US" dirty="0" err="1"/>
              <a:t>AprilTags</a:t>
            </a:r>
            <a:r>
              <a:rPr lang="en-US" dirty="0"/>
              <a:t> in mocap space</a:t>
            </a:r>
          </a:p>
          <a:p>
            <a:pPr marL="800100" lvl="1" indent="-342900">
              <a:buAutoNum type="alphaLcParenR"/>
            </a:pPr>
            <a:r>
              <a:rPr lang="en-US" dirty="0"/>
              <a:t>Collect 2D positions of tags in image (</a:t>
            </a:r>
            <a:r>
              <a:rPr lang="en-US" dirty="0" err="1"/>
              <a:t>AprilTag</a:t>
            </a:r>
            <a:r>
              <a:rPr lang="en-US" dirty="0"/>
              <a:t> software)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Collect 3D positions of tags in mocap space (</a:t>
            </a:r>
            <a:r>
              <a:rPr lang="en-US" dirty="0" err="1"/>
              <a:t>OptiTrack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Localize camera with 2D/3D positions (PnP)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Capture image of drogue</a:t>
            </a:r>
          </a:p>
          <a:p>
            <a:pPr marL="800100" lvl="1" indent="-342900">
              <a:buAutoNum type="alphaLcParenR"/>
            </a:pPr>
            <a:r>
              <a:rPr lang="en-US" dirty="0"/>
              <a:t>Collect 6DoF pose of drogue (</a:t>
            </a:r>
            <a:r>
              <a:rPr lang="en-US" dirty="0" err="1"/>
              <a:t>OptiTrack</a:t>
            </a:r>
            <a:r>
              <a:rPr lang="en-US" dirty="0"/>
              <a:t>)</a:t>
            </a:r>
          </a:p>
          <a:p>
            <a:pPr marL="800100" lvl="1" indent="-342900">
              <a:buAutoNum type="alphaLcParenR"/>
            </a:pPr>
            <a:r>
              <a:rPr lang="en-US" dirty="0"/>
              <a:t>Project drogue feature point clouds into image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Form labels around from projections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Save real image with labels to file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Change the scene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Repeat 4-7</a:t>
            </a:r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Tx/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9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1710</TotalTime>
  <Words>91</Words>
  <Application>Microsoft Office PowerPoint</Application>
  <PresentationFormat>Custom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Derek Worth</cp:lastModifiedBy>
  <cp:revision>23</cp:revision>
  <dcterms:created xsi:type="dcterms:W3CDTF">2024-04-01T20:35:57Z</dcterms:created>
  <dcterms:modified xsi:type="dcterms:W3CDTF">2024-04-05T03:39:40Z</dcterms:modified>
</cp:coreProperties>
</file>